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y="6858000" cx="12192000"/>
  <p:notesSz cx="6858000" cy="91440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250-A790-4326-90FC-EBD2490036F6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B291-843E-4683-9A68-604982A8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3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250-A790-4326-90FC-EBD2490036F6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B291-843E-4683-9A68-604982A8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490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250-A790-4326-90FC-EBD2490036F6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B291-843E-4683-9A68-604982A8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07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250-A790-4326-90FC-EBD2490036F6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B291-843E-4683-9A68-604982A8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90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250-A790-4326-90FC-EBD2490036F6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B291-843E-4683-9A68-604982A8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7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250-A790-4326-90FC-EBD2490036F6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B291-843E-4683-9A68-604982A8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4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250-A790-4326-90FC-EBD2490036F6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B291-843E-4683-9A68-604982A8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75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250-A790-4326-90FC-EBD2490036F6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B291-843E-4683-9A68-604982A8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94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250-A790-4326-90FC-EBD2490036F6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B291-843E-4683-9A68-604982A8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2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250-A790-4326-90FC-EBD2490036F6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B291-843E-4683-9A68-604982A8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62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1250-A790-4326-90FC-EBD2490036F6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B291-843E-4683-9A68-604982A8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0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91250-A790-4326-90FC-EBD2490036F6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9B291-843E-4683-9A68-604982A87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6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546" y="1"/>
            <a:ext cx="123465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161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important to make sure the timing is maintained and switch between compressions every 2 min</a:t>
            </a:r>
          </a:p>
          <a:p>
            <a:r>
              <a:rPr lang="en-US" dirty="0" smtClean="0"/>
              <a:t>One personnel can ask the bystander the details of the incident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326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354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High performance </a:t>
            </a:r>
            <a:r>
              <a:rPr lang="en-US" smtClean="0"/>
              <a:t>team activity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53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8474" y="-590842"/>
            <a:ext cx="12056012" cy="763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995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goal is to perform high quality CPR pushing </a:t>
            </a:r>
            <a:r>
              <a:rPr lang="en-US" dirty="0" err="1" smtClean="0"/>
              <a:t>upto</a:t>
            </a:r>
            <a:r>
              <a:rPr lang="en-US" dirty="0" smtClean="0"/>
              <a:t> </a:t>
            </a:r>
            <a:r>
              <a:rPr lang="en-US" dirty="0" err="1" smtClean="0"/>
              <a:t>atleast</a:t>
            </a:r>
            <a:r>
              <a:rPr lang="en-US" dirty="0" smtClean="0"/>
              <a:t> 2 inches,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atleast</a:t>
            </a:r>
            <a:r>
              <a:rPr lang="en-US" dirty="0" smtClean="0"/>
              <a:t> 100 to 120 compressions per minute allowing full recoil of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chest and no excessive ventilation.</a:t>
            </a:r>
          </a:p>
          <a:p>
            <a:r>
              <a:rPr lang="en-US" dirty="0" smtClean="0"/>
              <a:t>It is very important the team is on the same page </a:t>
            </a:r>
            <a:r>
              <a:rPr lang="en-US" dirty="0" err="1" smtClean="0"/>
              <a:t>co-ordinating</a:t>
            </a:r>
            <a:r>
              <a:rPr lang="en-US" dirty="0" smtClean="0"/>
              <a:t> the work and preventing confusion</a:t>
            </a:r>
          </a:p>
        </p:txBody>
      </p:sp>
    </p:spTree>
    <p:extLst>
      <p:ext uri="{BB962C8B-B14F-4D97-AF65-F5344CB8AC3E}">
        <p14:creationId xmlns:p14="http://schemas.microsoft.com/office/powerpoint/2010/main" val="197942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person is given the position of team leader who assign the different roles to the other personnel</a:t>
            </a:r>
          </a:p>
          <a:p>
            <a:r>
              <a:rPr lang="en-US" dirty="0" smtClean="0"/>
              <a:t>Immediately when the team reaches the site, one person to go check for pulse and take over chest compressions from the bystander</a:t>
            </a:r>
          </a:p>
          <a:p>
            <a:r>
              <a:rPr lang="en-US" dirty="0" smtClean="0"/>
              <a:t>One person to take care of airway</a:t>
            </a:r>
          </a:p>
          <a:p>
            <a:r>
              <a:rPr lang="en-US" dirty="0" smtClean="0"/>
              <a:t>Once AED is </a:t>
            </a:r>
            <a:r>
              <a:rPr lang="en-US" dirty="0" err="1" smtClean="0"/>
              <a:t>available,one</a:t>
            </a:r>
            <a:r>
              <a:rPr lang="en-US" dirty="0" smtClean="0"/>
              <a:t> person attach he pads to the body of the patient. It will </a:t>
            </a:r>
            <a:r>
              <a:rPr lang="en-US" dirty="0" err="1" smtClean="0"/>
              <a:t>analyse</a:t>
            </a:r>
            <a:r>
              <a:rPr lang="en-US" dirty="0" smtClean="0"/>
              <a:t> the rhythm.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7052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it’s a </a:t>
            </a:r>
            <a:r>
              <a:rPr lang="en-US" dirty="0" err="1" smtClean="0"/>
              <a:t>shockable</a:t>
            </a:r>
            <a:r>
              <a:rPr lang="en-US" dirty="0" smtClean="0"/>
              <a:t> rhythm others should remove hands from the patient and stay clear when the shock is delivered.</a:t>
            </a:r>
          </a:p>
          <a:p>
            <a:r>
              <a:rPr lang="en-US" dirty="0" smtClean="0"/>
              <a:t>If its non </a:t>
            </a:r>
            <a:r>
              <a:rPr lang="en-US" dirty="0" err="1" smtClean="0"/>
              <a:t>shockable</a:t>
            </a:r>
            <a:r>
              <a:rPr lang="en-US" dirty="0" smtClean="0"/>
              <a:t> rhythm continue with the chest compressions</a:t>
            </a:r>
          </a:p>
          <a:p>
            <a:r>
              <a:rPr lang="en-US" dirty="0" smtClean="0"/>
              <a:t>Once the shock is delivered continue with the chest compressions and ventilation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910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important each personnel know their role.</a:t>
            </a:r>
          </a:p>
          <a:p>
            <a:r>
              <a:rPr lang="en-US" dirty="0" smtClean="0"/>
              <a:t>It is important to have a proper communication between the                 team mates </a:t>
            </a:r>
          </a:p>
          <a:p>
            <a:r>
              <a:rPr lang="en-US" dirty="0" smtClean="0"/>
              <a:t>If a team leader finds a personnel not doing a work efficiently its important to correct it.</a:t>
            </a:r>
          </a:p>
        </p:txBody>
      </p:sp>
    </p:spTree>
    <p:extLst>
      <p:ext uri="{BB962C8B-B14F-4D97-AF65-F5344CB8AC3E}">
        <p14:creationId xmlns:p14="http://schemas.microsoft.com/office/powerpoint/2010/main" val="3332791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feel the chest compressions are not efficient ask the personnel to push harder and faster in a polite way.</a:t>
            </a:r>
          </a:p>
          <a:p>
            <a:r>
              <a:rPr lang="en-US" dirty="0" smtClean="0"/>
              <a:t>If a personnel feel they are tired and feel difficulty in doing a work it is important for them to come forward and ask for help.</a:t>
            </a:r>
          </a:p>
          <a:p>
            <a:r>
              <a:rPr lang="en-US" dirty="0" smtClean="0"/>
              <a:t>In a case where a health personnel feels tired after giving chest compressions other person can take over so the quality of the CPR</a:t>
            </a:r>
          </a:p>
          <a:p>
            <a:pPr marL="0" indent="0">
              <a:buNone/>
            </a:pPr>
            <a:r>
              <a:rPr lang="en-US" dirty="0" smtClean="0"/>
              <a:t>   doesn’t get compromised.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923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